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57" r:id="rId8"/>
    <p:sldId id="274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70" r:id="rId17"/>
    <p:sldId id="271" r:id="rId18"/>
    <p:sldId id="272" r:id="rId19"/>
    <p:sldId id="278" r:id="rId20"/>
    <p:sldId id="273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06-07-2018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276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06-07-2018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672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06-07-2018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735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06-07-2018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1254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06-07-2018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358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06-07-2018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055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06-07-2018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7190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06-07-2018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250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06-07-2018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7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06-07-2018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856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32DF-17AC-426C-B77C-8F168613106D}" type="datetimeFigureOut">
              <a:rPr lang="es-CL" smtClean="0"/>
              <a:t>06-07-2018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043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E32DF-17AC-426C-B77C-8F168613106D}" type="datetimeFigureOut">
              <a:rPr lang="es-CL" smtClean="0"/>
              <a:t>06-07-2018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B5038-7C4C-41C3-A8AB-EB6B1C47868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506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67409" y="0"/>
            <a:ext cx="9144000" cy="2387600"/>
          </a:xfrm>
        </p:spPr>
        <p:txBody>
          <a:bodyPr/>
          <a:lstStyle/>
          <a:p>
            <a:r>
              <a:rPr lang="es-ES" dirty="0" smtClean="0"/>
              <a:t>Sistemas acelerados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44774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4130" y="487155"/>
            <a:ext cx="11009243" cy="5516079"/>
          </a:xfrm>
        </p:spPr>
        <p:txBody>
          <a:bodyPr/>
          <a:lstStyle/>
          <a:p>
            <a:r>
              <a:rPr lang="es-ES" sz="3600" dirty="0" smtClean="0"/>
              <a:t>5.- Un </a:t>
            </a:r>
            <a:r>
              <a:rPr lang="es-ES" sz="3600" dirty="0" smtClean="0"/>
              <a:t>automóvil de 600 kg se mueve en un camino nivelado  a 30m/s </a:t>
            </a:r>
          </a:p>
          <a:p>
            <a:r>
              <a:rPr lang="es-ES" sz="3600" dirty="0" smtClean="0"/>
              <a:t>¿Qué tan grande es la magnitud de la fuerza  retardadora ( Suponiéndola constante ) que se requiere para detener el automóvil  en una distancia  de 70m?</a:t>
            </a:r>
          </a:p>
          <a:p>
            <a:r>
              <a:rPr lang="es-ES" sz="3600" dirty="0" smtClean="0"/>
              <a:t>¿cuál es el mínimo coeficiente de fricción  entre las llanta  y el camino para que esto suceda?</a:t>
            </a:r>
          </a:p>
          <a:p>
            <a:endParaRPr lang="es-ES" sz="3600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05005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71939" y="805208"/>
                <a:ext cx="10515600" cy="4351338"/>
              </a:xfrm>
            </p:spPr>
            <p:txBody>
              <a:bodyPr>
                <a:normAutofit/>
              </a:bodyPr>
              <a:lstStyle/>
              <a:p>
                <a:r>
                  <a:rPr lang="es-ES" sz="3600" dirty="0" smtClean="0"/>
                  <a:t>6.- Una </a:t>
                </a:r>
                <a:r>
                  <a:rPr lang="es-ES" sz="3600" dirty="0" smtClean="0"/>
                  <a:t>locomotora de 8000 kg  tira de un tren  de 40.000 kg  a lo largo de una vía  nivelada con una aceleración de 1,20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S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36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s-ES" sz="3600" dirty="0" smtClean="0"/>
              </a:p>
              <a:p>
                <a:r>
                  <a:rPr lang="es-ES" sz="3600" dirty="0" smtClean="0"/>
                  <a:t>¿Con que aceleración tirara de un tren  de 16.000 kg?</a:t>
                </a:r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1939" y="805208"/>
                <a:ext cx="10515600" cy="4351338"/>
              </a:xfrm>
              <a:blipFill rotWithShape="0"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92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8443" y="55341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s-ES" sz="3600" dirty="0" smtClean="0"/>
              <a:t>7.- Una </a:t>
            </a:r>
            <a:r>
              <a:rPr lang="es-ES" sz="3600" dirty="0" smtClean="0"/>
              <a:t>caja  de 70kg resbala a lo largo de un piso horizontal  debido a una fuerza de 400N  aplicada  horizontalmente . El coeficiente de fricción dinámico es 0,50 . </a:t>
            </a:r>
          </a:p>
          <a:p>
            <a:r>
              <a:rPr lang="es-ES" sz="3600" dirty="0" smtClean="0"/>
              <a:t>Calcular la aceleración de la caja</a:t>
            </a:r>
          </a:p>
          <a:p>
            <a:r>
              <a:rPr lang="es-ES" sz="3600" dirty="0" smtClean="0"/>
              <a:t>Si la caja resbala durante 3 seg. ¿Qué distancia recorre</a:t>
            </a:r>
          </a:p>
          <a:p>
            <a:r>
              <a:rPr lang="es-ES" sz="3600" dirty="0" smtClean="0"/>
              <a:t>Si inicialmente la caja estaba en reposo. </a:t>
            </a:r>
          </a:p>
          <a:p>
            <a:r>
              <a:rPr lang="es-ES" sz="3600" dirty="0"/>
              <a:t>¿</a:t>
            </a:r>
            <a:r>
              <a:rPr lang="es-ES" sz="3600" dirty="0" smtClean="0"/>
              <a:t>Qué velocidad adquiere en ese tiempo?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29802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9661" y="805207"/>
            <a:ext cx="10515600" cy="4351338"/>
          </a:xfrm>
        </p:spPr>
        <p:txBody>
          <a:bodyPr/>
          <a:lstStyle/>
          <a:p>
            <a:r>
              <a:rPr lang="es-ES" sz="3600" dirty="0" smtClean="0"/>
              <a:t>8.- Un </a:t>
            </a:r>
            <a:r>
              <a:rPr lang="es-ES" sz="3600" dirty="0" smtClean="0"/>
              <a:t>automóvil que se mueve e a 20 m/s  en un camino horizontal aplica repentinamente los frenos y finalmente llega al reposo.</a:t>
            </a:r>
          </a:p>
          <a:p>
            <a:r>
              <a:rPr lang="es-ES" sz="3600" dirty="0" smtClean="0"/>
              <a:t>¿Cuál es la distancia más corta en que puede detenerse si el coeficiente de fricción entre las llantas y el camino es de 0,90?. Suponga que todas las llantas frenan idénticamente.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88669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331" y="50040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9.- Una </a:t>
            </a:r>
            <a:r>
              <a:rPr lang="es-ES" dirty="0" smtClean="0"/>
              <a:t>caja  de 20kg reposa sobre un plano inclinado . El coeficiente de fricción entre la caja y el piso es de 0,30. calcule</a:t>
            </a:r>
          </a:p>
          <a:p>
            <a:r>
              <a:rPr lang="es-ES" dirty="0" smtClean="0"/>
              <a:t>La aceleración con que desciende la caja por el plano inclinado partiendo del reposo-</a:t>
            </a:r>
          </a:p>
          <a:p>
            <a:r>
              <a:rPr lang="es-ES" dirty="0" smtClean="0"/>
              <a:t>El tiempo que demora en descender por el plano inclinado.</a:t>
            </a:r>
          </a:p>
          <a:p>
            <a:r>
              <a:rPr lang="es-ES" dirty="0" smtClean="0"/>
              <a:t>La rapidez con que llega a la parte inferior</a:t>
            </a:r>
          </a:p>
          <a:p>
            <a:r>
              <a:rPr lang="es-ES" dirty="0" smtClean="0"/>
              <a:t> del plano inclinado.</a:t>
            </a:r>
          </a:p>
          <a:p>
            <a:r>
              <a:rPr lang="es-ES" dirty="0" smtClean="0"/>
              <a:t>El cambio en la energía cinética que </a:t>
            </a:r>
          </a:p>
          <a:p>
            <a:r>
              <a:rPr lang="es-ES" dirty="0" smtClean="0"/>
              <a:t>experimenta la caja.</a:t>
            </a:r>
          </a:p>
          <a:p>
            <a:r>
              <a:rPr lang="es-ES" dirty="0" smtClean="0"/>
              <a:t>El trabajo neto que hacen las fuerzas en </a:t>
            </a:r>
          </a:p>
          <a:p>
            <a:r>
              <a:rPr lang="es-ES" dirty="0" smtClean="0"/>
              <a:t>el descenso de la caja.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339" y="2543555"/>
            <a:ext cx="5128798" cy="36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33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268356" y="619678"/>
                <a:ext cx="10515600" cy="4351338"/>
              </a:xfrm>
            </p:spPr>
            <p:txBody>
              <a:bodyPr/>
              <a:lstStyle/>
              <a:p>
                <a:r>
                  <a:rPr lang="es-ES" dirty="0" smtClean="0"/>
                  <a:t>10.- Cuando </a:t>
                </a:r>
                <a:r>
                  <a:rPr lang="es-ES" dirty="0" smtClean="0"/>
                  <a:t>una fuerza de 500N  empuja una caja  de 25kg , la aceleración de la caja al subir por el plano inclinado es de 0,75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ES" dirty="0" smtClean="0"/>
                  <a:t> .</a:t>
                </a:r>
              </a:p>
              <a:p>
                <a:r>
                  <a:rPr lang="es-ES" dirty="0" smtClean="0"/>
                  <a:t>Calcular el coeficiente de fricción cinética entre la caja y el plano.</a:t>
                </a:r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356" y="619678"/>
                <a:ext cx="10515600" cy="4351338"/>
              </a:xfrm>
              <a:blipFill rotWithShape="0">
                <a:blip r:embed="rId2"/>
                <a:stretch>
                  <a:fillRect l="-1043" t="-238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636" y="3007899"/>
            <a:ext cx="4556470" cy="27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98782" y="274396"/>
                <a:ext cx="10515600" cy="4351338"/>
              </a:xfrm>
            </p:spPr>
            <p:txBody>
              <a:bodyPr/>
              <a:lstStyle/>
              <a:p>
                <a:r>
                  <a:rPr lang="es-ES" dirty="0" smtClean="0"/>
                  <a:t>11.- Dos </a:t>
                </a:r>
                <a:r>
                  <a:rPr lang="es-ES" dirty="0" smtClean="0"/>
                  <a:t>bloques  de masas m1 y m2 son empujados por la fuerza P . El coeficiente de fricción entre los bloque es y la mesa es de  0,40.</a:t>
                </a:r>
              </a:p>
              <a:p>
                <a:r>
                  <a:rPr lang="es-ES" dirty="0" smtClean="0"/>
                  <a:t>¿Cuál debe ser el valor de la fuerza P , si los bloques han de </a:t>
                </a:r>
                <a:r>
                  <a:rPr lang="es-ES" dirty="0" err="1" smtClean="0"/>
                  <a:t>tenere</a:t>
                </a:r>
                <a:r>
                  <a:rPr lang="es-ES" dirty="0" smtClean="0"/>
                  <a:t> una aceleración de 200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num>
                      <m:den>
                        <m:sSup>
                          <m:sSup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dirty="0" smtClean="0"/>
                  <a:t>?</a:t>
                </a:r>
              </a:p>
              <a:p>
                <a:r>
                  <a:rPr lang="es-ES" dirty="0" smtClean="0"/>
                  <a:t>¿Qué fuerza ejerce m1 sobre m2?</a:t>
                </a:r>
                <a:endParaRPr lang="es-CL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782" y="274396"/>
                <a:ext cx="10515600" cy="4351338"/>
              </a:xfrm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957" y="2981740"/>
            <a:ext cx="5453891" cy="328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27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9869" y="3721204"/>
            <a:ext cx="2647950" cy="19335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Marcador de contenido 2"/>
              <p:cNvSpPr txBox="1">
                <a:spLocks/>
              </p:cNvSpPr>
              <p:nvPr/>
            </p:nvSpPr>
            <p:spPr>
              <a:xfrm>
                <a:off x="159025" y="478804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dirty="0" smtClean="0"/>
                  <a:t>12.- En </a:t>
                </a:r>
                <a:r>
                  <a:rPr lang="es-ES" dirty="0" smtClean="0"/>
                  <a:t>la figura. ¿Qué tan grande debe ser la fuerza horizontal F  que tira el bloque A , además de la tensión de la cuerda que une los bloques  para darle una aceleración de 0,75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dirty="0" smtClean="0"/>
                  <a:t> hacia la izquierda?</a:t>
                </a:r>
                <a:endParaRPr lang="es-CL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7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5" y="478804"/>
                <a:ext cx="10515600" cy="4351338"/>
              </a:xfrm>
              <a:prstGeom prst="rect">
                <a:avLst/>
              </a:prstGeom>
              <a:blipFill rotWithShape="0">
                <a:blip r:embed="rId3"/>
                <a:stretch>
                  <a:fillRect l="-1043" t="-2384" r="-52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799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391" y="540164"/>
            <a:ext cx="10515600" cy="4351338"/>
          </a:xfrm>
        </p:spPr>
        <p:txBody>
          <a:bodyPr/>
          <a:lstStyle/>
          <a:p>
            <a:r>
              <a:rPr lang="es-ES" dirty="0" smtClean="0"/>
              <a:t>13.- El </a:t>
            </a:r>
            <a:r>
              <a:rPr lang="es-ES" dirty="0" smtClean="0"/>
              <a:t>coeficiente de fricción estático entre una caja y la plataforma de una camión  es de 0,60</a:t>
            </a:r>
          </a:p>
          <a:p>
            <a:r>
              <a:rPr lang="es-ES" dirty="0" smtClean="0"/>
              <a:t>¿Cuál es la máxima aceleración  que puede tener el camión sobre un terreno nivelado si la caja no debe resbalar?</a:t>
            </a:r>
          </a:p>
          <a:p>
            <a:endParaRPr lang="es-CL" dirty="0"/>
          </a:p>
        </p:txBody>
      </p:sp>
      <p:pic>
        <p:nvPicPr>
          <p:cNvPr id="1026" name="Picture 2" descr="Resultado de imagen para camion carg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18" y="2461246"/>
            <a:ext cx="43243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75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n para primera ley de new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40" y="3418104"/>
            <a:ext cx="5812751" cy="294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480391" y="5401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 smtClean="0"/>
              <a:t>14.- En </a:t>
            </a:r>
            <a:r>
              <a:rPr lang="es-ES" dirty="0" smtClean="0"/>
              <a:t>la figura , la fricción entre la superficie horizontal y el bloque es 0,23, la masa del bloque A es 4kg y la del bloque B 8 kg . La polea no tiene fricción. El bloque B cae durante 0,12 segundos. Determine:</a:t>
            </a:r>
          </a:p>
          <a:p>
            <a:r>
              <a:rPr lang="es-ES" dirty="0" smtClean="0"/>
              <a:t>La aceleración que experimenta la masa que cae.</a:t>
            </a:r>
          </a:p>
          <a:p>
            <a:r>
              <a:rPr lang="es-ES" dirty="0" smtClean="0"/>
              <a:t>La altura que desciende la masa B si el sistema se suelta y cae desde el reposo. El trabajo que hace la fuerza neta sobre el bloque A en esos 0,12 segundos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6477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Conceptos previos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masa: de un objeto es la medida de su inercia. Se le llama  inercia a la tendencia de un objeto en reposo a permanecer en ese estado, y de un objeto en movimiento a continuar sin cambiar su velocidad.</a:t>
            </a:r>
          </a:p>
          <a:p>
            <a:r>
              <a:rPr lang="es-ES" dirty="0" smtClean="0"/>
              <a:t>Una fuerza, es un empujón o jalón , es una acción . Es una cantidad vectorial</a:t>
            </a:r>
          </a:p>
          <a:p>
            <a:r>
              <a:rPr lang="es-ES" dirty="0" smtClean="0"/>
              <a:t>La fuerza resultante , que actúa sobre un objeto  , le proporciona una aceleración en la dire3ccion de la fuerza resultante.</a:t>
            </a:r>
          </a:p>
          <a:p>
            <a:r>
              <a:rPr lang="es-ES" dirty="0" smtClean="0"/>
              <a:t>El newton es la unidad de fuerza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4107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226366"/>
            <a:ext cx="7513982" cy="40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480391" y="5401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  <a:p>
            <a:r>
              <a:rPr lang="es-ES" dirty="0" smtClean="0"/>
              <a:t>15.- El </a:t>
            </a:r>
            <a:r>
              <a:rPr lang="es-ES" dirty="0" smtClean="0"/>
              <a:t>coeficiente de roce entre la pista de hielo y los bloques es de 0,012.</a:t>
            </a:r>
          </a:p>
          <a:p>
            <a:r>
              <a:rPr lang="es-ES" dirty="0" smtClean="0"/>
              <a:t>Determine la magnitud de la fuerza de contacto, si la fuerza de 50 N actúa durante 3s desde el reposo.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78568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primera ley de new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02" y="2438400"/>
            <a:ext cx="6062663" cy="389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480391" y="5401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16.- De </a:t>
            </a:r>
            <a:r>
              <a:rPr lang="es-ES" dirty="0" smtClean="0"/>
              <a:t>acuerdo a la información:</a:t>
            </a:r>
          </a:p>
          <a:p>
            <a:r>
              <a:rPr lang="es-ES" dirty="0" smtClean="0"/>
              <a:t>Estime la fuerza que le imprime el ciclista a los pedales para subir la cuesta hasta la parte superior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91652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primera ley de new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62" y="2820470"/>
            <a:ext cx="5844829" cy="403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Marcador de contenido 2"/>
              <p:cNvSpPr txBox="1">
                <a:spLocks/>
              </p:cNvSpPr>
              <p:nvPr/>
            </p:nvSpPr>
            <p:spPr>
              <a:xfrm>
                <a:off x="480391" y="540164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s-ES" dirty="0" smtClean="0"/>
                  <a:t>17.- En </a:t>
                </a:r>
                <a:r>
                  <a:rPr lang="es-ES" dirty="0" smtClean="0"/>
                  <a:t>la figura. La masa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=40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s-CL" dirty="0" smtClean="0"/>
                  <a:t>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=30º</m:t>
                    </m:r>
                  </m:oMath>
                </a14:m>
                <a:r>
                  <a:rPr lang="es-CL" dirty="0" smtClean="0"/>
                  <a:t> . El coeficiente de roce cinético entre el bloque y la superficie es 0,11. .El bloque se desliza durante 3 segundos por la superficie inclinada. Determinar:</a:t>
                </a:r>
              </a:p>
              <a:p>
                <a:r>
                  <a:rPr lang="es-CL" dirty="0" smtClean="0"/>
                  <a:t>La aceleración con que se desliza el bloque por el plano inclinado.</a:t>
                </a:r>
              </a:p>
              <a:p>
                <a:r>
                  <a:rPr lang="es-CL" dirty="0" smtClean="0"/>
                  <a:t>La distancia que recorre el bloque por la superficie inclinada.</a:t>
                </a:r>
              </a:p>
              <a:p>
                <a:r>
                  <a:rPr lang="es-CL" dirty="0" smtClean="0"/>
                  <a:t> </a:t>
                </a:r>
                <a:endParaRPr lang="es-CL" dirty="0"/>
              </a:p>
            </p:txBody>
          </p:sp>
        </mc:Choice>
        <mc:Fallback>
          <p:sp>
            <p:nvSpPr>
              <p:cNvPr id="4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91" y="540164"/>
                <a:ext cx="10515600" cy="4351338"/>
              </a:xfrm>
              <a:prstGeom prst="rect">
                <a:avLst/>
              </a:prstGeom>
              <a:blipFill rotWithShape="0">
                <a:blip r:embed="rId3"/>
                <a:stretch>
                  <a:fillRect l="-1217" t="-238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669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13" y="1531661"/>
            <a:ext cx="5427387" cy="49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2"/>
          <p:cNvSpPr txBox="1">
            <a:spLocks/>
          </p:cNvSpPr>
          <p:nvPr/>
        </p:nvSpPr>
        <p:spPr>
          <a:xfrm>
            <a:off x="480391" y="54016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mtClean="0"/>
              <a:t>18.- En </a:t>
            </a:r>
            <a:r>
              <a:rPr lang="es-CL" dirty="0" smtClean="0"/>
              <a:t>la figura , el hombre que sostiene la cuerda aplica una fuerza equivalente a la cuarta parte de su peso, .el hombre tiene una masa de 66 kg. El coeficiente cinético entre la superficie inclinada y los bloques es de 0,12. determinar la aceleración que experimenta el hombre a lo largo de la superficie inclinada.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339" y="148189"/>
            <a:ext cx="10515600" cy="1325563"/>
          </a:xfrm>
        </p:spPr>
        <p:txBody>
          <a:bodyPr/>
          <a:lstStyle/>
          <a:p>
            <a:r>
              <a:rPr lang="es-ES" dirty="0" smtClean="0"/>
              <a:t>Primera ley de newton, ley de inercia</a:t>
            </a:r>
            <a:endParaRPr lang="es-CL" dirty="0"/>
          </a:p>
        </p:txBody>
      </p:sp>
      <p:pic>
        <p:nvPicPr>
          <p:cNvPr id="1026" name="Picture 2" descr="Resultado de imagen para primera ley de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50" y="3559210"/>
            <a:ext cx="40481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268357" y="1338228"/>
            <a:ext cx="10515600" cy="4351338"/>
          </a:xfrm>
        </p:spPr>
        <p:txBody>
          <a:bodyPr/>
          <a:lstStyle/>
          <a:p>
            <a:r>
              <a:rPr lang="es-ES" dirty="0" smtClean="0"/>
              <a:t>Si la fuerza externa que actúa sobre un objeto es cero, entonces la velocidad del objeto no cambia.</a:t>
            </a:r>
            <a:endParaRPr lang="es-CL" dirty="0"/>
          </a:p>
        </p:txBody>
      </p:sp>
      <p:pic>
        <p:nvPicPr>
          <p:cNvPr id="1030" name="Picture 6" descr="Resultado de imagen para primera ley de new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8" y="2529370"/>
            <a:ext cx="7629801" cy="413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3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582" y="-111953"/>
            <a:ext cx="10515600" cy="1039605"/>
          </a:xfrm>
        </p:spPr>
        <p:txBody>
          <a:bodyPr/>
          <a:lstStyle/>
          <a:p>
            <a:r>
              <a:rPr lang="es-ES" dirty="0" smtClean="0"/>
              <a:t>Segunda ley de newton, Ley de masa inercial.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8113" y="953640"/>
            <a:ext cx="10515600" cy="4351338"/>
          </a:xfrm>
        </p:spPr>
        <p:txBody>
          <a:bodyPr/>
          <a:lstStyle/>
          <a:p>
            <a:r>
              <a:rPr lang="es-ES" dirty="0" smtClean="0"/>
              <a:t>Si la fuerza neta que actúa sobre un objeto no es cero, el objeto acelerara en la dirección de la fuerza neta. La aceleración es directamente proporcional a la fuerza e inversamente proporcional a la masa</a:t>
            </a:r>
            <a:endParaRPr lang="es-CL" dirty="0"/>
          </a:p>
        </p:txBody>
      </p:sp>
      <p:pic>
        <p:nvPicPr>
          <p:cNvPr id="2050" name="Picture 2" descr="Resultado de imagen para primera ley de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30" y="2716697"/>
            <a:ext cx="6251713" cy="36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25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primera ley de new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" y="331303"/>
            <a:ext cx="10614991" cy="614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67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Tercera ley de Newton , acción /reacción.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609" y="1450181"/>
            <a:ext cx="10515600" cy="4351338"/>
          </a:xfrm>
        </p:spPr>
        <p:txBody>
          <a:bodyPr/>
          <a:lstStyle/>
          <a:p>
            <a:r>
              <a:rPr lang="es-ES" dirty="0" smtClean="0"/>
              <a:t>Por cada fuerza que actúa sobre un cuerpo , existe otra igual , pero en sentido opuesto , actuando sobre algún otro cuerpo </a:t>
            </a:r>
            <a:endParaRPr lang="es-CL" dirty="0"/>
          </a:p>
        </p:txBody>
      </p:sp>
      <p:pic>
        <p:nvPicPr>
          <p:cNvPr id="4098" name="Picture 2" descr="Resultado de imagen para primera ley de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417" y="2775744"/>
            <a:ext cx="6599583" cy="303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8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Aplicaciones.</a:t>
            </a:r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s-ES" dirty="0" smtClean="0"/>
                  <a:t>1.- Se desea  aplicar una aceleración de 0,70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s-E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s-CL" dirty="0" smtClean="0"/>
                  <a:t> a un objeto de  600N </a:t>
                </a:r>
              </a:p>
              <a:p>
                <a:r>
                  <a:rPr lang="es-ES" dirty="0" smtClean="0"/>
                  <a:t>¿De que magnitud debe ser la fuerza no balanceada  que actúa sobre él?</a:t>
                </a:r>
              </a:p>
              <a:p>
                <a:endParaRPr lang="es-ES" dirty="0"/>
              </a:p>
              <a:p>
                <a:r>
                  <a:rPr lang="es-ES" dirty="0" smtClean="0"/>
                  <a:t>2.- Una fuerza constante  </a:t>
                </a:r>
                <a:r>
                  <a:rPr lang="es-ES" dirty="0" err="1" smtClean="0"/>
                  <a:t>actua</a:t>
                </a:r>
                <a:r>
                  <a:rPr lang="es-ES" dirty="0" smtClean="0"/>
                  <a:t> sobre un objeto de 5kg  y disminuye su velocidad de 7 m/s  a 3m/s en un tiempo de  3s. </a:t>
                </a:r>
              </a:p>
              <a:p>
                <a:r>
                  <a:rPr lang="es-ES" dirty="0" smtClean="0"/>
                  <a:t>Encontrar la fuerza</a:t>
                </a:r>
              </a:p>
              <a:p>
                <a:r>
                  <a:rPr lang="es-ES" dirty="0" smtClean="0"/>
                  <a:t>Determinar el potencia de la fuerza </a:t>
                </a:r>
                <a:endParaRPr lang="es-CL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1961" r="-75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880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primera ley de newt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185531"/>
            <a:ext cx="10164417" cy="60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1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096" y="261868"/>
            <a:ext cx="11367052" cy="568835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4.- Un </a:t>
            </a:r>
            <a:r>
              <a:rPr lang="es-ES" sz="3600" dirty="0" smtClean="0"/>
              <a:t>bloque de 400 gr con velocidad inicial de 80cm/s  resbala sobre una cubierta  de una mesa en contra de una fuerza  de fricción de 0,70N</a:t>
            </a:r>
          </a:p>
          <a:p>
            <a:r>
              <a:rPr lang="es-ES" sz="3600" dirty="0" smtClean="0"/>
              <a:t>¿Qué distancia  recorrerá resbalando antes de detenerse?</a:t>
            </a:r>
          </a:p>
          <a:p>
            <a:r>
              <a:rPr lang="es-ES" sz="3600" dirty="0" smtClean="0"/>
              <a:t>¿Cuál es el coeficiente de fricción  entre el bloque y la cubierta de la mersa?</a:t>
            </a:r>
          </a:p>
          <a:p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2451429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958</Words>
  <Application>Microsoft Office PowerPoint</Application>
  <PresentationFormat>Panorámica</PresentationFormat>
  <Paragraphs>65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Tema de Office</vt:lpstr>
      <vt:lpstr>Sistemas acelerados</vt:lpstr>
      <vt:lpstr>Conceptos previos</vt:lpstr>
      <vt:lpstr>Primera ley de newton, ley de inercia</vt:lpstr>
      <vt:lpstr>Segunda ley de newton, Ley de masa inercial.</vt:lpstr>
      <vt:lpstr>Presentación de PowerPoint</vt:lpstr>
      <vt:lpstr>Tercera ley de Newton , acción /reacción. </vt:lpstr>
      <vt:lpstr>Aplicaciones.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acelerados</dc:title>
  <dc:creator>Montoya</dc:creator>
  <cp:lastModifiedBy>Montoya</cp:lastModifiedBy>
  <cp:revision>13</cp:revision>
  <dcterms:created xsi:type="dcterms:W3CDTF">2018-04-10T12:21:49Z</dcterms:created>
  <dcterms:modified xsi:type="dcterms:W3CDTF">2018-07-06T12:52:59Z</dcterms:modified>
</cp:coreProperties>
</file>